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FFCCCC"/>
    <a:srgbClr val="FFCCFF"/>
    <a:srgbClr val="FF66FF"/>
    <a:srgbClr val="00CCFF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55B59-3E71-41F7-81DC-AE82C72965E8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C6DF-B798-4678-954D-F5ECFA0475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069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55B59-3E71-41F7-81DC-AE82C72965E8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C6DF-B798-4678-954D-F5ECFA0475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841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55B59-3E71-41F7-81DC-AE82C72965E8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C6DF-B798-4678-954D-F5ECFA0475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303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55B59-3E71-41F7-81DC-AE82C72965E8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C6DF-B798-4678-954D-F5ECFA0475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703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55B59-3E71-41F7-81DC-AE82C72965E8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C6DF-B798-4678-954D-F5ECFA0475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751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55B59-3E71-41F7-81DC-AE82C72965E8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C6DF-B798-4678-954D-F5ECFA0475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579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55B59-3E71-41F7-81DC-AE82C72965E8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C6DF-B798-4678-954D-F5ECFA0475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181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55B59-3E71-41F7-81DC-AE82C72965E8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C6DF-B798-4678-954D-F5ECFA0475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663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55B59-3E71-41F7-81DC-AE82C72965E8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C6DF-B798-4678-954D-F5ECFA0475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182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55B59-3E71-41F7-81DC-AE82C72965E8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C6DF-B798-4678-954D-F5ECFA0475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72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55B59-3E71-41F7-81DC-AE82C72965E8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C6DF-B798-4678-954D-F5ECFA0475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699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55B59-3E71-41F7-81DC-AE82C72965E8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5C6DF-B798-4678-954D-F5ECFA0475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650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188641"/>
            <a:ext cx="6478488" cy="1368151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9933FF"/>
                </a:solidFill>
                <a:latin typeface="Comic Sans MS" pitchFamily="66" charset="0"/>
              </a:rPr>
              <a:t>Муниципальное бюджетное дошкольное образовательное учреждение детский сад № 145 города Пензы «Радуга»</a:t>
            </a:r>
            <a:endParaRPr lang="ru-RU" sz="1600" dirty="0">
              <a:solidFill>
                <a:srgbClr val="9933FF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825408"/>
            <a:ext cx="6400800" cy="1728192"/>
          </a:xfrm>
        </p:spPr>
        <p:txBody>
          <a:bodyPr>
            <a:noAutofit/>
          </a:bodyPr>
          <a:lstStyle/>
          <a:p>
            <a:r>
              <a:rPr lang="ru-RU" sz="5400" dirty="0">
                <a:solidFill>
                  <a:srgbClr val="FF66FF"/>
                </a:solidFill>
                <a:latin typeface="Comic Sans MS" pitchFamily="66" charset="0"/>
              </a:rPr>
              <a:t>Каби</a:t>
            </a:r>
            <a:r>
              <a:rPr lang="ru-RU" sz="5400" dirty="0">
                <a:solidFill>
                  <a:schemeClr val="tx2">
                    <a:lumMod val="40000"/>
                    <a:lumOff val="60000"/>
                  </a:schemeClr>
                </a:solidFill>
                <a:latin typeface="Comic Sans MS" pitchFamily="66" charset="0"/>
              </a:rPr>
              <a:t>нет</a:t>
            </a:r>
            <a:r>
              <a:rPr lang="ru-RU" sz="5400" dirty="0"/>
              <a:t> </a:t>
            </a:r>
            <a:r>
              <a:rPr lang="ru-RU" sz="5400" dirty="0">
                <a:solidFill>
                  <a:schemeClr val="accent6"/>
                </a:solidFill>
                <a:latin typeface="Comic Sans MS" pitchFamily="66" charset="0"/>
              </a:rPr>
              <a:t>пед</a:t>
            </a:r>
            <a:r>
              <a:rPr lang="ru-RU" sz="5400" dirty="0">
                <a:solidFill>
                  <a:srgbClr val="00B050"/>
                </a:solidFill>
                <a:latin typeface="Comic Sans MS" pitchFamily="66" charset="0"/>
              </a:rPr>
              <a:t>аго</a:t>
            </a:r>
            <a:r>
              <a:rPr lang="ru-RU" sz="5400" dirty="0">
                <a:solidFill>
                  <a:srgbClr val="C00000"/>
                </a:solidFill>
                <a:latin typeface="Comic Sans MS" pitchFamily="66" charset="0"/>
              </a:rPr>
              <a:t>га</a:t>
            </a:r>
            <a:r>
              <a:rPr lang="ru-RU" sz="5400" dirty="0">
                <a:solidFill>
                  <a:srgbClr val="99FF66"/>
                </a:solidFill>
                <a:latin typeface="Comic Sans MS" pitchFamily="66" charset="0"/>
              </a:rPr>
              <a:t>-псих</a:t>
            </a:r>
            <a:r>
              <a:rPr lang="ru-RU" sz="5400" dirty="0">
                <a:solidFill>
                  <a:srgbClr val="00CCFF"/>
                </a:solidFill>
                <a:latin typeface="Comic Sans MS" pitchFamily="66" charset="0"/>
              </a:rPr>
              <a:t>оло</a:t>
            </a:r>
            <a:r>
              <a:rPr lang="ru-RU" sz="5400" dirty="0">
                <a:solidFill>
                  <a:srgbClr val="9933FF"/>
                </a:solidFill>
                <a:latin typeface="Comic Sans MS" pitchFamily="66" charset="0"/>
              </a:rPr>
              <a:t>га</a:t>
            </a:r>
            <a:endParaRPr lang="ru-RU" sz="5400" dirty="0"/>
          </a:p>
        </p:txBody>
      </p:sp>
      <p:pic>
        <p:nvPicPr>
          <p:cNvPr id="4" name="Picture 2" descr="Рис14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1257300" cy="1152525"/>
          </a:xfrm>
          <a:prstGeom prst="rect">
            <a:avLst/>
          </a:prstGeom>
          <a:noFill/>
          <a:ln w="25400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ФОТО ДЛЯ ПРЕЗЕНТАЦИЙ\Логотип\Просто дети\childr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77073"/>
            <a:ext cx="324534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642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260648"/>
            <a:ext cx="4464496" cy="1162050"/>
          </a:xfrm>
        </p:spPr>
        <p:txBody>
          <a:bodyPr>
            <a:normAutofit/>
          </a:bodyPr>
          <a:lstStyle/>
          <a:p>
            <a:pPr algn="just"/>
            <a:r>
              <a:rPr lang="ru-RU" sz="1600" dirty="0">
                <a:solidFill>
                  <a:srgbClr val="9933FF"/>
                </a:solidFill>
                <a:latin typeface="Comic Sans MS" pitchFamily="66" charset="0"/>
              </a:rPr>
              <a:t>Нас в жизни ждет забот немало,</a:t>
            </a:r>
            <a:br>
              <a:rPr lang="ru-RU" sz="1600" dirty="0">
                <a:solidFill>
                  <a:srgbClr val="9933FF"/>
                </a:solidFill>
                <a:latin typeface="Comic Sans MS" pitchFamily="66" charset="0"/>
              </a:rPr>
            </a:br>
            <a:r>
              <a:rPr lang="ru-RU" sz="1600" dirty="0">
                <a:solidFill>
                  <a:srgbClr val="9933FF"/>
                </a:solidFill>
                <a:latin typeface="Comic Sans MS" pitchFamily="66" charset="0"/>
              </a:rPr>
              <a:t>Порой не в силах превозмочь…</a:t>
            </a:r>
            <a:br>
              <a:rPr lang="ru-RU" sz="1600" dirty="0">
                <a:solidFill>
                  <a:srgbClr val="9933FF"/>
                </a:solidFill>
                <a:latin typeface="Comic Sans MS" pitchFamily="66" charset="0"/>
              </a:rPr>
            </a:br>
            <a:r>
              <a:rPr lang="ru-RU" sz="1600" dirty="0">
                <a:solidFill>
                  <a:srgbClr val="9933FF"/>
                </a:solidFill>
                <a:latin typeface="Comic Sans MS" pitchFamily="66" charset="0"/>
              </a:rPr>
              <a:t>Доверьтесь профессионалу!</a:t>
            </a:r>
            <a:br>
              <a:rPr lang="ru-RU" sz="1600" dirty="0">
                <a:solidFill>
                  <a:srgbClr val="9933FF"/>
                </a:solidFill>
                <a:latin typeface="Comic Sans MS" pitchFamily="66" charset="0"/>
              </a:rPr>
            </a:br>
            <a:r>
              <a:rPr lang="ru-RU" sz="1600" dirty="0">
                <a:solidFill>
                  <a:srgbClr val="9933FF"/>
                </a:solidFill>
                <a:latin typeface="Comic Sans MS" pitchFamily="66" charset="0"/>
              </a:rPr>
              <a:t>Психолог сможет вам помочь</a:t>
            </a:r>
            <a:endParaRPr lang="ru-RU" sz="16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429000"/>
            <a:ext cx="3898776" cy="276047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>
              <a:solidFill>
                <a:srgbClr val="9933FF"/>
              </a:solidFill>
              <a:latin typeface="Comic Sans MS" pitchFamily="66" charset="0"/>
            </a:endParaRPr>
          </a:p>
        </p:txBody>
      </p:sp>
      <p:pic>
        <p:nvPicPr>
          <p:cNvPr id="5" name="Picture 2" descr="Рис1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112"/>
            <a:ext cx="1008112" cy="1008509"/>
          </a:xfrm>
          <a:prstGeom prst="rect">
            <a:avLst/>
          </a:prstGeom>
          <a:noFill/>
          <a:ln w="25400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0" y="1556792"/>
            <a:ext cx="4708080" cy="297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704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60648"/>
            <a:ext cx="6192688" cy="1143000"/>
          </a:xfrm>
        </p:spPr>
        <p:txBody>
          <a:bodyPr>
            <a:normAutofit fontScale="90000"/>
          </a:bodyPr>
          <a:lstStyle/>
          <a:p>
            <a:r>
              <a:rPr lang="ru-RU" sz="1600" dirty="0">
                <a:solidFill>
                  <a:srgbClr val="9933FF"/>
                </a:solidFill>
                <a:latin typeface="Comic Sans MS" pitchFamily="66" charset="0"/>
              </a:rPr>
              <a:t>Он все расскажет и научит</a:t>
            </a:r>
            <a:br>
              <a:rPr lang="ru-RU" sz="1600" dirty="0">
                <a:solidFill>
                  <a:srgbClr val="9933FF"/>
                </a:solidFill>
                <a:latin typeface="Comic Sans MS" pitchFamily="66" charset="0"/>
              </a:rPr>
            </a:br>
            <a:r>
              <a:rPr lang="ru-RU" sz="1600" dirty="0">
                <a:solidFill>
                  <a:srgbClr val="9933FF"/>
                </a:solidFill>
                <a:latin typeface="Comic Sans MS" pitchFamily="66" charset="0"/>
              </a:rPr>
              <a:t>Как крепче духом, лучше стать,</a:t>
            </a:r>
            <a:br>
              <a:rPr lang="ru-RU" sz="1600" dirty="0">
                <a:solidFill>
                  <a:srgbClr val="9933FF"/>
                </a:solidFill>
                <a:latin typeface="Comic Sans MS" pitchFamily="66" charset="0"/>
              </a:rPr>
            </a:br>
            <a:r>
              <a:rPr lang="ru-RU" sz="1600" dirty="0">
                <a:solidFill>
                  <a:srgbClr val="9933FF"/>
                </a:solidFill>
                <a:latin typeface="Comic Sans MS" pitchFamily="66" charset="0"/>
              </a:rPr>
              <a:t>Он разведет в сознанье тучи,</a:t>
            </a:r>
            <a:br>
              <a:rPr lang="ru-RU" sz="1600" dirty="0">
                <a:solidFill>
                  <a:srgbClr val="9933FF"/>
                </a:solidFill>
                <a:latin typeface="Comic Sans MS" pitchFamily="66" charset="0"/>
              </a:rPr>
            </a:br>
            <a:r>
              <a:rPr lang="ru-RU" sz="1600" dirty="0">
                <a:solidFill>
                  <a:srgbClr val="9933FF"/>
                </a:solidFill>
                <a:latin typeface="Comic Sans MS" pitchFamily="66" charset="0"/>
              </a:rPr>
              <a:t>желая детям процветать</a:t>
            </a:r>
            <a:r>
              <a:rPr lang="ru-RU" sz="1600" dirty="0"/>
              <a:t>!</a:t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628801"/>
            <a:ext cx="4176464" cy="316835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8797"/>
            <a:ext cx="3816424" cy="4664521"/>
          </a:xfrm>
          <a:prstGeom prst="rect">
            <a:avLst/>
          </a:prstGeom>
        </p:spPr>
      </p:pic>
      <p:pic>
        <p:nvPicPr>
          <p:cNvPr id="7" name="Picture 2" descr="Рис14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1008112" cy="1008509"/>
          </a:xfrm>
          <a:prstGeom prst="rect">
            <a:avLst/>
          </a:prstGeom>
          <a:noFill/>
          <a:ln w="25400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145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274638"/>
            <a:ext cx="5482952" cy="1143000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9933FF"/>
                </a:solidFill>
                <a:latin typeface="Comic Sans MS" panose="030F0702030302020204" pitchFamily="66" charset="0"/>
              </a:rPr>
              <a:t>Занятия с детьми проводятся фронтально, по подгруппам и индивидуально</a:t>
            </a:r>
            <a:r>
              <a:rPr lang="ru-RU" sz="1600" dirty="0" smtClean="0">
                <a:latin typeface="Comic Sans MS" panose="030F0702030302020204" pitchFamily="66" charset="0"/>
              </a:rPr>
              <a:t>, </a:t>
            </a:r>
            <a:r>
              <a:rPr lang="ru-RU" sz="1600" dirty="0" smtClean="0">
                <a:solidFill>
                  <a:srgbClr val="9933FF"/>
                </a:solidFill>
                <a:latin typeface="Comic Sans MS" panose="030F0702030302020204" pitchFamily="66" charset="0"/>
              </a:rPr>
              <a:t>а когда необходимо – совместно с родителями</a:t>
            </a:r>
            <a:endParaRPr lang="ru-RU" sz="1600" dirty="0">
              <a:solidFill>
                <a:srgbClr val="9933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 descr="Рис14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1008112" cy="1008509"/>
          </a:xfrm>
          <a:prstGeom prst="rect">
            <a:avLst/>
          </a:prstGeom>
          <a:noFill/>
          <a:ln w="25400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412776"/>
            <a:ext cx="2718048" cy="40770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04" y="1340768"/>
            <a:ext cx="4726224" cy="31508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152" y="3861048"/>
            <a:ext cx="3851920" cy="256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4482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46</Words>
  <Application>Microsoft Office PowerPoint</Application>
  <PresentationFormat>Экран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Муниципальное бюджетное дошкольное образовательное учреждение детский сад № 145 города Пензы «Радуга»</vt:lpstr>
      <vt:lpstr>Нас в жизни ждет забот немало, Порой не в силах превозмочь… Доверьтесь профессионалу! Психолог сможет вам помочь</vt:lpstr>
      <vt:lpstr>Он все расскажет и научит Как крепче духом, лучше стать, Он разведет в сознанье тучи, желая детям процветать! </vt:lpstr>
      <vt:lpstr>Занятия с детьми проводятся фронтально, по подгруппам и индивидуально, а когда необходимо – совместно с родителями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Кабинет педагога-психолога</dc:title>
  <dc:creator>geronimo</dc:creator>
  <cp:lastModifiedBy>1</cp:lastModifiedBy>
  <cp:revision>11</cp:revision>
  <dcterms:created xsi:type="dcterms:W3CDTF">2019-03-23T09:02:28Z</dcterms:created>
  <dcterms:modified xsi:type="dcterms:W3CDTF">2019-03-29T10:01:08Z</dcterms:modified>
</cp:coreProperties>
</file>